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swald Bold" charset="1" panose="00000800000000000000"/>
      <p:regular r:id="rId18"/>
    </p:embeddedFont>
    <p:embeddedFont>
      <p:font typeface="DM Sans" charset="1" panose="00000000000000000000"/>
      <p:regular r:id="rId19"/>
    </p:embeddedFont>
    <p:embeddedFont>
      <p:font typeface="DM Sans Bold" charset="1" panose="00000000000000000000"/>
      <p:regular r:id="rId20"/>
    </p:embeddedFont>
    <p:embeddedFont>
      <p:font typeface="Canva Sans Bold" charset="1" panose="020B08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jpeg" Type="http://schemas.openxmlformats.org/officeDocument/2006/relationships/image"/><Relationship Id="rId5" Target="../media/VAGBJNODiQI.mp4" Type="http://schemas.openxmlformats.org/officeDocument/2006/relationships/video"/><Relationship Id="rId6" Target="../media/VAGBJNODiQI.mp4" Type="http://schemas.microsoft.com/office/2007/relationships/media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https://proto-pic.co.uk/shop/raspberry-pi/" TargetMode="External" Type="http://schemas.openxmlformats.org/officeDocument/2006/relationships/hyperlink"/><Relationship Id="rId5" Target="https://proto-pic.co.uk/shop/arduino/" TargetMode="External" Type="http://schemas.openxmlformats.org/officeDocument/2006/relationships/hyperlink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116160" y="1714185"/>
            <a:ext cx="12660167" cy="3838355"/>
            <a:chOff x="0" y="0"/>
            <a:chExt cx="2444884" cy="7412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4884" cy="741249"/>
            </a:xfrm>
            <a:custGeom>
              <a:avLst/>
              <a:gdLst/>
              <a:ahLst/>
              <a:cxnLst/>
              <a:rect r="r" b="b" t="t" l="l"/>
              <a:pathLst>
                <a:path h="741249" w="2444884">
                  <a:moveTo>
                    <a:pt x="0" y="0"/>
                  </a:moveTo>
                  <a:lnTo>
                    <a:pt x="2444884" y="0"/>
                  </a:lnTo>
                  <a:lnTo>
                    <a:pt x="2444884" y="741249"/>
                  </a:lnTo>
                  <a:lnTo>
                    <a:pt x="0" y="741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444884" cy="760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405577" y="5803903"/>
            <a:ext cx="7507806" cy="4223141"/>
          </a:xfrm>
          <a:custGeom>
            <a:avLst/>
            <a:gdLst/>
            <a:ahLst/>
            <a:cxnLst/>
            <a:rect r="r" b="b" t="t" l="l"/>
            <a:pathLst>
              <a:path h="4223141" w="7507806">
                <a:moveTo>
                  <a:pt x="0" y="0"/>
                </a:moveTo>
                <a:lnTo>
                  <a:pt x="7507806" y="0"/>
                </a:lnTo>
                <a:lnTo>
                  <a:pt x="7507806" y="4223141"/>
                </a:lnTo>
                <a:lnTo>
                  <a:pt x="0" y="422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15248" y="1882339"/>
            <a:ext cx="11939290" cy="350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1"/>
              </a:lnSpc>
            </a:pPr>
            <a:r>
              <a:rPr lang="en-US" b="true" sz="6768" spc="663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SMART GPS TRACKER WITH ARDUINO USING NEO-6M GPS MODULE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73421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44169" y="2818482"/>
            <a:ext cx="7724656" cy="7058405"/>
          </a:xfrm>
          <a:custGeom>
            <a:avLst/>
            <a:gdLst/>
            <a:ahLst/>
            <a:cxnLst/>
            <a:rect r="r" b="b" t="t" l="l"/>
            <a:pathLst>
              <a:path h="7058405" w="7724656">
                <a:moveTo>
                  <a:pt x="0" y="0"/>
                </a:moveTo>
                <a:lnTo>
                  <a:pt x="7724656" y="0"/>
                </a:lnTo>
                <a:lnTo>
                  <a:pt x="7724656" y="7058405"/>
                </a:lnTo>
                <a:lnTo>
                  <a:pt x="0" y="7058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2470" y="2570581"/>
            <a:ext cx="6776909" cy="7716419"/>
          </a:xfrm>
          <a:custGeom>
            <a:avLst/>
            <a:gdLst/>
            <a:ahLst/>
            <a:cxnLst/>
            <a:rect r="r" b="b" t="t" l="l"/>
            <a:pathLst>
              <a:path h="7716419" w="6776909">
                <a:moveTo>
                  <a:pt x="0" y="0"/>
                </a:moveTo>
                <a:lnTo>
                  <a:pt x="6776909" y="0"/>
                </a:lnTo>
                <a:lnTo>
                  <a:pt x="6776909" y="7716419"/>
                </a:lnTo>
                <a:lnTo>
                  <a:pt x="0" y="77164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1108" y="914400"/>
            <a:ext cx="14712767" cy="109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7"/>
              </a:lnSpc>
            </a:pPr>
            <a:r>
              <a:rPr lang="en-US" b="true" sz="6447" spc="34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PROGRAM FOR NEO-6M GPS MODULE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17618"/>
            <a:ext cx="5832164" cy="339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62470" y="2727143"/>
            <a:ext cx="496462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87617" y="426117"/>
            <a:ext cx="14712767" cy="109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7"/>
              </a:lnSpc>
            </a:pPr>
            <a:r>
              <a:rPr lang="en-US" b="true" sz="6447" spc="34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OUTPUT FOR NEO-6M GPS MODULE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479722" y="-4742082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0.0000" end="6686.9590"/>
                </p14:media>
              </p:ext>
            </p:extLst>
          </p:nvPr>
        </p:nvPicPr>
        <p:blipFill>
          <a:blip r:embed="rId4"/>
          <a:srcRect l="0" t="4184" r="0" b="6466"/>
          <a:stretch>
            <a:fillRect/>
          </a:stretch>
        </p:blipFill>
        <p:spPr>
          <a:xfrm flipH="false" flipV="false" rot="0">
            <a:off x="1966537" y="2128872"/>
            <a:ext cx="14989687" cy="736621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-4296841" y="-5076463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86644" y="3536603"/>
            <a:ext cx="6810342" cy="1606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131"/>
              </a:lnSpc>
              <a:spcBef>
                <a:spcPct val="0"/>
              </a:spcBef>
            </a:pPr>
            <a:r>
              <a:rPr lang="en-US" b="true" sz="9515" spc="932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23755" y="5482297"/>
            <a:ext cx="3473231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M. Subhakar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D. Sai Ganesh 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B. Keerthi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V. Bhargavi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1844992"/>
            <a:ext cx="1400485" cy="7655004"/>
            <a:chOff x="0" y="0"/>
            <a:chExt cx="368852" cy="20161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2016133"/>
            </a:xfrm>
            <a:custGeom>
              <a:avLst/>
              <a:gdLst/>
              <a:ahLst/>
              <a:cxnLst/>
              <a:rect r="r" b="b" t="t" l="l"/>
              <a:pathLst>
                <a:path h="2016133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2016133"/>
                  </a:lnTo>
                  <a:lnTo>
                    <a:pt x="0" y="201613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2035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-143535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b="true" sz="998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1353" y="183546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353" y="263258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351374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1353" y="515740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50954" y="5949778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50954" y="6780742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50954" y="763103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7430" y="1943420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INTRODUCTION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7430" y="2737638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COMPONENTS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3594792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ABOUT NEO-6M GPS MODULE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07430" y="5341942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ADVANTAGES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07430" y="626531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APPLICATIONS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50954" y="847876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09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07430" y="7055338"/>
            <a:ext cx="1065187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CONNECTION OF NEO-6M GPS MODULE WITH ARDUINO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07430" y="7813828"/>
            <a:ext cx="6786276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PROGRAM FOR NEO-6M GPS MODULE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50954" y="431384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07430" y="4418895"/>
            <a:ext cx="840536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WORKING PRINCIPLE OF NEO-6M GPS MODULE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07430" y="8575276"/>
            <a:ext cx="7746805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VIDEO OUTPUT FOR NEO-6M GPS MODULE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42191" y="6826495"/>
            <a:ext cx="8215211" cy="1032847"/>
          </a:xfrm>
          <a:custGeom>
            <a:avLst/>
            <a:gdLst/>
            <a:ahLst/>
            <a:cxnLst/>
            <a:rect r="r" b="b" t="t" l="l"/>
            <a:pathLst>
              <a:path h="1032847" w="8215211">
                <a:moveTo>
                  <a:pt x="0" y="0"/>
                </a:moveTo>
                <a:lnTo>
                  <a:pt x="8215211" y="0"/>
                </a:lnTo>
                <a:lnTo>
                  <a:pt x="8215211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-18718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40808" y="5393920"/>
            <a:ext cx="8616594" cy="1948998"/>
            <a:chOff x="0" y="0"/>
            <a:chExt cx="3301390" cy="74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01390" cy="746746"/>
            </a:xfrm>
            <a:custGeom>
              <a:avLst/>
              <a:gdLst/>
              <a:ahLst/>
              <a:cxnLst/>
              <a:rect r="r" b="b" t="t" l="l"/>
              <a:pathLst>
                <a:path h="746746" w="3301390">
                  <a:moveTo>
                    <a:pt x="0" y="0"/>
                  </a:moveTo>
                  <a:lnTo>
                    <a:pt x="3301390" y="0"/>
                  </a:lnTo>
                  <a:lnTo>
                    <a:pt x="3301390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3301390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0808" y="5627626"/>
            <a:ext cx="1229864" cy="1576749"/>
          </a:xfrm>
          <a:custGeom>
            <a:avLst/>
            <a:gdLst/>
            <a:ahLst/>
            <a:cxnLst/>
            <a:rect r="r" b="b" t="t" l="l"/>
            <a:pathLst>
              <a:path h="1576749" w="1229864">
                <a:moveTo>
                  <a:pt x="0" y="0"/>
                </a:moveTo>
                <a:lnTo>
                  <a:pt x="1229865" y="0"/>
                </a:lnTo>
                <a:lnTo>
                  <a:pt x="1229865" y="1576749"/>
                </a:lnTo>
                <a:lnTo>
                  <a:pt x="0" y="1576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0808" y="4361073"/>
            <a:ext cx="8616594" cy="1032847"/>
          </a:xfrm>
          <a:custGeom>
            <a:avLst/>
            <a:gdLst/>
            <a:ahLst/>
            <a:cxnLst/>
            <a:rect r="r" b="b" t="t" l="l"/>
            <a:pathLst>
              <a:path h="1032847" w="8616594">
                <a:moveTo>
                  <a:pt x="0" y="0"/>
                </a:moveTo>
                <a:lnTo>
                  <a:pt x="8616594" y="0"/>
                </a:lnTo>
                <a:lnTo>
                  <a:pt x="8616594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-13188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40808" y="2928498"/>
            <a:ext cx="8616594" cy="1755777"/>
            <a:chOff x="0" y="0"/>
            <a:chExt cx="3301390" cy="6727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01390" cy="672714"/>
            </a:xfrm>
            <a:custGeom>
              <a:avLst/>
              <a:gdLst/>
              <a:ahLst/>
              <a:cxnLst/>
              <a:rect r="r" b="b" t="t" l="l"/>
              <a:pathLst>
                <a:path h="672714" w="3301390">
                  <a:moveTo>
                    <a:pt x="0" y="0"/>
                  </a:moveTo>
                  <a:lnTo>
                    <a:pt x="3301390" y="0"/>
                  </a:lnTo>
                  <a:lnTo>
                    <a:pt x="3301390" y="672714"/>
                  </a:lnTo>
                  <a:lnTo>
                    <a:pt x="0" y="672714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3301390" cy="691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729505" y="2542931"/>
            <a:ext cx="7558495" cy="4799987"/>
          </a:xfrm>
          <a:custGeom>
            <a:avLst/>
            <a:gdLst/>
            <a:ahLst/>
            <a:cxnLst/>
            <a:rect r="r" b="b" t="t" l="l"/>
            <a:pathLst>
              <a:path h="4799987" w="7558495">
                <a:moveTo>
                  <a:pt x="0" y="0"/>
                </a:moveTo>
                <a:lnTo>
                  <a:pt x="7558495" y="0"/>
                </a:lnTo>
                <a:lnTo>
                  <a:pt x="7558495" y="4799987"/>
                </a:lnTo>
                <a:lnTo>
                  <a:pt x="0" y="47999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572" b="-4831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1740808" y="806228"/>
            <a:ext cx="16547192" cy="145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1"/>
              </a:lnSpc>
            </a:pPr>
            <a:r>
              <a:rPr lang="en-US" b="true" sz="8682" spc="85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GLOBAL POSITIONING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07516" y="5622359"/>
            <a:ext cx="6672926" cy="114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GPS Is a network of satellites and receiving devices that help to find the location of something on Earth.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07516" y="3156937"/>
            <a:ext cx="6849887" cy="114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 Global Positioning System (GPS) was developed by Roger L Easton in the year 1974.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740808" y="3127657"/>
            <a:ext cx="1229864" cy="1576749"/>
          </a:xfrm>
          <a:custGeom>
            <a:avLst/>
            <a:gdLst/>
            <a:ahLst/>
            <a:cxnLst/>
            <a:rect r="r" b="b" t="t" l="l"/>
            <a:pathLst>
              <a:path h="1576749" w="1229864">
                <a:moveTo>
                  <a:pt x="0" y="0"/>
                </a:moveTo>
                <a:lnTo>
                  <a:pt x="1229865" y="0"/>
                </a:lnTo>
                <a:lnTo>
                  <a:pt x="1229865" y="1576749"/>
                </a:lnTo>
                <a:lnTo>
                  <a:pt x="0" y="1576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1966" y="3718029"/>
            <a:ext cx="6101723" cy="4708458"/>
          </a:xfrm>
          <a:custGeom>
            <a:avLst/>
            <a:gdLst/>
            <a:ahLst/>
            <a:cxnLst/>
            <a:rect r="r" b="b" t="t" l="l"/>
            <a:pathLst>
              <a:path h="4708458" w="6101723">
                <a:moveTo>
                  <a:pt x="0" y="0"/>
                </a:moveTo>
                <a:lnTo>
                  <a:pt x="6101723" y="0"/>
                </a:lnTo>
                <a:lnTo>
                  <a:pt x="6101723" y="4708458"/>
                </a:lnTo>
                <a:lnTo>
                  <a:pt x="0" y="4708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05" t="0" r="-1029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86803" y="3718029"/>
            <a:ext cx="5964195" cy="4476220"/>
          </a:xfrm>
          <a:custGeom>
            <a:avLst/>
            <a:gdLst/>
            <a:ahLst/>
            <a:cxnLst/>
            <a:rect r="r" b="b" t="t" l="l"/>
            <a:pathLst>
              <a:path h="4476220" w="5964195">
                <a:moveTo>
                  <a:pt x="0" y="0"/>
                </a:moveTo>
                <a:lnTo>
                  <a:pt x="5964194" y="0"/>
                </a:lnTo>
                <a:lnTo>
                  <a:pt x="5964194" y="4476220"/>
                </a:lnTo>
                <a:lnTo>
                  <a:pt x="0" y="44762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89015" y="4160003"/>
            <a:ext cx="5024378" cy="3824509"/>
          </a:xfrm>
          <a:custGeom>
            <a:avLst/>
            <a:gdLst/>
            <a:ahLst/>
            <a:cxnLst/>
            <a:rect r="r" b="b" t="t" l="l"/>
            <a:pathLst>
              <a:path h="3824509" w="5024378">
                <a:moveTo>
                  <a:pt x="0" y="0"/>
                </a:moveTo>
                <a:lnTo>
                  <a:pt x="5024378" y="0"/>
                </a:lnTo>
                <a:lnTo>
                  <a:pt x="5024378" y="3824510"/>
                </a:lnTo>
                <a:lnTo>
                  <a:pt x="0" y="38245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154" t="-10394" r="-11333" b="-733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85555" y="914400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COMPONENTS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96742" y="2570807"/>
            <a:ext cx="4504455" cy="80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0"/>
              </a:lnSpc>
            </a:pPr>
            <a:r>
              <a:rPr lang="en-US" b="true" sz="4776" spc="4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ARDUINO UNO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53689" y="2570807"/>
            <a:ext cx="5295030" cy="80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0"/>
              </a:lnSpc>
            </a:pPr>
            <a:r>
              <a:rPr lang="en-US" b="true" sz="4776" spc="4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CONNECTOR WIRE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16672" y="2570807"/>
            <a:ext cx="4504455" cy="80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0"/>
              </a:lnSpc>
            </a:pPr>
            <a:r>
              <a:rPr lang="en-US" b="true" sz="4776" spc="4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JUMPER WIRES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42191" y="5918777"/>
            <a:ext cx="1229864" cy="1576749"/>
          </a:xfrm>
          <a:custGeom>
            <a:avLst/>
            <a:gdLst/>
            <a:ahLst/>
            <a:cxnLst/>
            <a:rect r="r" b="b" t="t" l="l"/>
            <a:pathLst>
              <a:path h="1576749" w="1229864">
                <a:moveTo>
                  <a:pt x="0" y="0"/>
                </a:moveTo>
                <a:lnTo>
                  <a:pt x="1229864" y="0"/>
                </a:lnTo>
                <a:lnTo>
                  <a:pt x="1229864" y="1576749"/>
                </a:lnTo>
                <a:lnTo>
                  <a:pt x="0" y="1576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42191" y="2852036"/>
            <a:ext cx="1229864" cy="1576749"/>
          </a:xfrm>
          <a:custGeom>
            <a:avLst/>
            <a:gdLst/>
            <a:ahLst/>
            <a:cxnLst/>
            <a:rect r="r" b="b" t="t" l="l"/>
            <a:pathLst>
              <a:path h="1576749" w="1229864">
                <a:moveTo>
                  <a:pt x="0" y="0"/>
                </a:moveTo>
                <a:lnTo>
                  <a:pt x="1229864" y="0"/>
                </a:lnTo>
                <a:lnTo>
                  <a:pt x="1229864" y="1576749"/>
                </a:lnTo>
                <a:lnTo>
                  <a:pt x="0" y="1576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42191" y="609671"/>
            <a:ext cx="14783708" cy="1367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7"/>
              </a:lnSpc>
            </a:pPr>
            <a:r>
              <a:rPr lang="en-US" b="true" sz="8100" spc="793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ABOUT NEO-6M GPS MODULE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96333" y="1977080"/>
            <a:ext cx="5332680" cy="5797598"/>
          </a:xfrm>
          <a:custGeom>
            <a:avLst/>
            <a:gdLst/>
            <a:ahLst/>
            <a:cxnLst/>
            <a:rect r="r" b="b" t="t" l="l"/>
            <a:pathLst>
              <a:path h="5797598" w="5332680">
                <a:moveTo>
                  <a:pt x="0" y="0"/>
                </a:moveTo>
                <a:lnTo>
                  <a:pt x="5332679" y="0"/>
                </a:lnTo>
                <a:lnTo>
                  <a:pt x="5332679" y="5797599"/>
                </a:lnTo>
                <a:lnTo>
                  <a:pt x="0" y="5797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75" b="-1236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08899" y="3077194"/>
            <a:ext cx="7009114" cy="2533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12"/>
              </a:lnSpc>
              <a:spcBef>
                <a:spcPct val="0"/>
              </a:spcBef>
            </a:pPr>
            <a:r>
              <a:rPr lang="en-US" sz="2110" spc="20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 NEO-6M is a low-power Global Positioning System (GPS) module made by u-blox that can track up to 22 satellites and identify locations globally. It has a built-in antenna, GPS receiver, and non-volatile memory (EPROM) for storing configuration settings or other data.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04397" y="6106330"/>
            <a:ext cx="7013615" cy="1154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It's commonly used in applications that require accurate positioning and navigation, such as geolocation and tracking.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8640" y="745181"/>
            <a:ext cx="15946088" cy="931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b="true" sz="5500" spc="53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WORKING PRINCIPLE OF NEO-6M GPS MODULE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12776" y="2923309"/>
            <a:ext cx="7333891" cy="6334991"/>
          </a:xfrm>
          <a:custGeom>
            <a:avLst/>
            <a:gdLst/>
            <a:ahLst/>
            <a:cxnLst/>
            <a:rect r="r" b="b" t="t" l="l"/>
            <a:pathLst>
              <a:path h="6334991" w="7333891">
                <a:moveTo>
                  <a:pt x="0" y="0"/>
                </a:moveTo>
                <a:lnTo>
                  <a:pt x="7333891" y="0"/>
                </a:lnTo>
                <a:lnTo>
                  <a:pt x="7333891" y="6334991"/>
                </a:lnTo>
                <a:lnTo>
                  <a:pt x="0" y="633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286" t="0" r="-20079" b="-228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68640" y="5102512"/>
            <a:ext cx="4877351" cy="52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b="true" sz="3080" spc="30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2.SIGNAL PROCESSING :-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86732" y="5775968"/>
            <a:ext cx="8252382" cy="994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6"/>
              </a:lnSpc>
            </a:pPr>
            <a:r>
              <a:rPr lang="en-US" sz="1910" spc="18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Inside the module, a special chip processes these signals, sort of like a mini-brain.</a:t>
            </a:r>
          </a:p>
          <a:p>
            <a:pPr algn="l" marL="0" indent="0" lvl="0">
              <a:lnSpc>
                <a:spcPts val="263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68640" y="1955090"/>
            <a:ext cx="9754703" cy="994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6"/>
              </a:lnSpc>
            </a:pPr>
            <a:r>
              <a:rPr lang="en-US" sz="1910" spc="18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GPS modules like the NEO-6M are small devices that help find your exact location using signals from satellites.</a:t>
            </a:r>
          </a:p>
          <a:p>
            <a:pPr algn="l" marL="0" indent="0" lvl="0">
              <a:lnSpc>
                <a:spcPts val="2636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68640" y="6713371"/>
            <a:ext cx="4281644" cy="52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b="true" sz="3080" spc="30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3.OUTPUTTING DATA:-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86732" y="7424012"/>
            <a:ext cx="7900820" cy="132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6"/>
              </a:lnSpc>
            </a:pPr>
            <a:r>
              <a:rPr lang="en-US" sz="1910" spc="18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Once it knows where you are, the module shares this info in a simple language called NMEA sentences. It's like texting your location to your friends.</a:t>
            </a:r>
          </a:p>
          <a:p>
            <a:pPr algn="l" marL="0" indent="0" lvl="0">
              <a:lnSpc>
                <a:spcPts val="2636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68640" y="2892493"/>
            <a:ext cx="6346764" cy="52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b="true" sz="3080" spc="30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1.SATELLITE SIGNAL RECEPTION: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86732" y="3603134"/>
            <a:ext cx="8556577" cy="132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6"/>
              </a:lnSpc>
              <a:spcBef>
                <a:spcPct val="0"/>
              </a:spcBef>
            </a:pPr>
            <a:r>
              <a:rPr lang="en-US" sz="1910" spc="18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 NEO-6M module receives signals from multiple GPS satellites, as well as other satellite constellations like GLONASS and Galileo. These satellites transmit signals containing precise timing information and own orbital data.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41251" y="3474350"/>
            <a:ext cx="7046749" cy="4932724"/>
          </a:xfrm>
          <a:custGeom>
            <a:avLst/>
            <a:gdLst/>
            <a:ahLst/>
            <a:cxnLst/>
            <a:rect r="r" b="b" t="t" l="l"/>
            <a:pathLst>
              <a:path h="4932724" w="7046749">
                <a:moveTo>
                  <a:pt x="0" y="0"/>
                </a:moveTo>
                <a:lnTo>
                  <a:pt x="7046749" y="0"/>
                </a:lnTo>
                <a:lnTo>
                  <a:pt x="7046749" y="4932724"/>
                </a:lnTo>
                <a:lnTo>
                  <a:pt x="0" y="4932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26744" y="594746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ADVANTAGES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03317" y="2856537"/>
            <a:ext cx="2922476" cy="52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b="true" sz="3080" spc="30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1.ACCURACY:-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52451" y="3586229"/>
            <a:ext cx="8683703" cy="994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6"/>
              </a:lnSpc>
              <a:spcBef>
                <a:spcPct val="0"/>
              </a:spcBef>
            </a:pPr>
            <a:r>
              <a:rPr lang="en-US" sz="1910" spc="18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 module provides precise latitude and longitude data, typically within a few meters. It also has velocity accuracy of less than 0.1m/s and positional accuracy of just under 2m.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3317" y="5086350"/>
            <a:ext cx="7252839" cy="52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4"/>
              </a:lnSpc>
            </a:pPr>
            <a:r>
              <a:rPr lang="en-US" b="true" sz="3076" spc="30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2.COMPATIBLE WITH UART DEVICES:-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52451" y="5820295"/>
            <a:ext cx="8647393" cy="66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6"/>
              </a:lnSpc>
              <a:spcBef>
                <a:spcPct val="0"/>
              </a:spcBef>
            </a:pPr>
            <a:r>
              <a:rPr lang="en-US" sz="1910" spc="18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Neo 6m GPS Module is fully compatible with UART devices such as the</a:t>
            </a:r>
            <a:r>
              <a:rPr lang="en-US" sz="1910" spc="18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  <a:hlinkClick r:id="rId4" tooltip="https://proto-pic.co.uk/shop/raspberry-pi/"/>
              </a:rPr>
              <a:t> Raspberry Pi</a:t>
            </a:r>
            <a:r>
              <a:rPr lang="en-US" sz="1910" spc="18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A</a:t>
            </a:r>
            <a:r>
              <a:rPr lang="en-US" sz="1910" spc="18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  <a:hlinkClick r:id="rId5" tooltip="https://proto-pic.co.uk/shop/arduino/"/>
              </a:rPr>
              <a:t>rduino</a:t>
            </a:r>
            <a:r>
              <a:rPr lang="en-US" sz="1910" spc="18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as well as the microprocessors.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03317" y="6929148"/>
            <a:ext cx="5996621" cy="105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4"/>
              </a:lnSpc>
            </a:pPr>
            <a:r>
              <a:rPr lang="en-US" b="true" sz="3075" spc="30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3.STRONG SATELLITE SEARCH:-</a:t>
            </a:r>
          </a:p>
          <a:p>
            <a:pPr algn="ctr">
              <a:lnSpc>
                <a:spcPts val="4244"/>
              </a:lnSpc>
            </a:pPr>
            <a:r>
              <a:rPr lang="en-US" b="true" sz="3075" spc="30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60977" y="7632954"/>
            <a:ext cx="8775177" cy="66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6"/>
              </a:lnSpc>
              <a:spcBef>
                <a:spcPct val="0"/>
              </a:spcBef>
            </a:pPr>
            <a:r>
              <a:rPr lang="en-US" sz="1910" spc="18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 module has a 25 x 25 x 4 mm ceramic antenna that provides strong satellite search capabilities.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4296841" y="-5076463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73421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3421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27489" y="3783752"/>
            <a:ext cx="6860511" cy="4005030"/>
          </a:xfrm>
          <a:custGeom>
            <a:avLst/>
            <a:gdLst/>
            <a:ahLst/>
            <a:cxnLst/>
            <a:rect r="r" b="b" t="t" l="l"/>
            <a:pathLst>
              <a:path h="4005030" w="6860511">
                <a:moveTo>
                  <a:pt x="0" y="0"/>
                </a:moveTo>
                <a:lnTo>
                  <a:pt x="6860511" y="0"/>
                </a:lnTo>
                <a:lnTo>
                  <a:pt x="6860511" y="4005030"/>
                </a:lnTo>
                <a:lnTo>
                  <a:pt x="0" y="400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198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20443" y="594746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APPLICATIONS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36884" y="2274866"/>
            <a:ext cx="4530973" cy="52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b="true" sz="3080" spc="30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1.VEHICLE TRACKING:-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54976" y="2960062"/>
            <a:ext cx="9320278" cy="136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8"/>
              </a:lnSpc>
            </a:pPr>
            <a:r>
              <a:rPr lang="en-US" sz="1962" spc="192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 Neo 6m GPS module is used in real time situations like to track a vehicle's location, speed, and direction in real-time.</a:t>
            </a:r>
          </a:p>
          <a:p>
            <a:pPr algn="l">
              <a:lnSpc>
                <a:spcPts val="2708"/>
              </a:lnSpc>
            </a:pPr>
          </a:p>
          <a:p>
            <a:pPr algn="l" marL="0" indent="0" lvl="0">
              <a:lnSpc>
                <a:spcPts val="2708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936884" y="4626710"/>
            <a:ext cx="7094162" cy="52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4"/>
              </a:lnSpc>
            </a:pPr>
            <a:r>
              <a:rPr lang="en-US" b="true" sz="3076" spc="30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2.PERSONAL NAVIGATION DEVICES:-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54976" y="5337441"/>
            <a:ext cx="9072513" cy="994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6"/>
              </a:lnSpc>
              <a:spcBef>
                <a:spcPct val="0"/>
              </a:spcBef>
            </a:pPr>
            <a:r>
              <a:rPr lang="en-US" sz="1910" spc="18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 module can be integrated into handheld navigation devices, such as GPS receivers, smartphones, and smartwatches, providing users with accurate location information.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49989" y="6776867"/>
            <a:ext cx="8221930" cy="105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4"/>
              </a:lnSpc>
            </a:pPr>
            <a:r>
              <a:rPr lang="en-US" b="true" sz="3075" spc="30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3.GLOBAL POSITIONING AND NAVIGATION:-</a:t>
            </a:r>
          </a:p>
          <a:p>
            <a:pPr algn="ctr">
              <a:lnSpc>
                <a:spcPts val="424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354976" y="7491242"/>
            <a:ext cx="9072513" cy="132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6"/>
              </a:lnSpc>
            </a:pPr>
            <a:r>
              <a:rPr lang="en-US" sz="1910" spc="18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By connecting the NEO-6M GPS module, you can access real-time positioning information, track movement, such as vehicle tracking, navigation systems, outside sports tracking, and more.</a:t>
            </a:r>
          </a:p>
          <a:p>
            <a:pPr algn="l" marL="0" indent="0" lvl="0">
              <a:lnSpc>
                <a:spcPts val="2636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354976" y="3727460"/>
            <a:ext cx="6448966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b="true" sz="219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Ex:-</a:t>
            </a:r>
            <a:r>
              <a:rPr lang="en-US" sz="2199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Ambulance Tracking and Accident Detection.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4296841" y="-5076463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73421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23032" y="2981747"/>
            <a:ext cx="9617249" cy="7107342"/>
          </a:xfrm>
          <a:custGeom>
            <a:avLst/>
            <a:gdLst/>
            <a:ahLst/>
            <a:cxnLst/>
            <a:rect r="r" b="b" t="t" l="l"/>
            <a:pathLst>
              <a:path h="7107342" w="9617249">
                <a:moveTo>
                  <a:pt x="0" y="0"/>
                </a:moveTo>
                <a:lnTo>
                  <a:pt x="9617249" y="0"/>
                </a:lnTo>
                <a:lnTo>
                  <a:pt x="9617249" y="7107342"/>
                </a:lnTo>
                <a:lnTo>
                  <a:pt x="0" y="7107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76256" y="312382"/>
            <a:ext cx="13344721" cy="237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CONNECTION OF NEO-6M GPS MODULE WITH ARDUINO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4511317" y="-5128894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DAGA483Q1pU</dc:identifier>
  <dcterms:modified xsi:type="dcterms:W3CDTF">2011-08-01T06:04:30Z</dcterms:modified>
  <cp:revision>1</cp:revision>
  <dc:title>Mini Project 1 PPT</dc:title>
</cp:coreProperties>
</file>